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7" r:id="rId3"/>
    <p:sldId id="299" r:id="rId4"/>
    <p:sldId id="300" r:id="rId5"/>
    <p:sldId id="302" r:id="rId6"/>
    <p:sldId id="303" r:id="rId7"/>
    <p:sldId id="263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de, Jan David (Soziales)" initials="GJD(" lastIdx="1" clrIdx="0">
    <p:extLst>
      <p:ext uri="{19B8F6BF-5375-455C-9EA6-DF929625EA0E}">
        <p15:presenceInfo xmlns:p15="http://schemas.microsoft.com/office/powerpoint/2012/main" userId="S-1-5-21-3170351226-4160641934-2211447670-1831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64"/>
    <a:srgbClr val="FF0000"/>
    <a:srgbClr val="0069B8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0" autoAdjust="0"/>
    <p:restoredTop sz="94605" autoAdjust="0"/>
  </p:normalViewPr>
  <p:slideViewPr>
    <p:cSldViewPr>
      <p:cViewPr varScale="1">
        <p:scale>
          <a:sx n="110" d="100"/>
          <a:sy n="110" d="100"/>
        </p:scale>
        <p:origin x="172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smtClean="0"/>
              <a:t>Seidel - 400-22-Se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6D4F8-D413-44AD-BBEB-B34CDDE626F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3164B-977E-480C-A6E1-E29CD466C0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17728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smtClean="0"/>
              <a:t>Seidel - 400-22-Se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2586B-6224-479B-A1D3-D96F423BCE95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90642-A40F-40E1-9AFC-2DB90DF29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41086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altLang="de-DE" dirty="0" smtClean="0">
                <a:latin typeface="Arial" charset="0"/>
              </a:rPr>
              <a:t>Titel/ Hauptüberschrift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20310" y="6140768"/>
            <a:ext cx="2266490" cy="695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264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889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005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20310" y="6140768"/>
            <a:ext cx="2266490" cy="695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37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4901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644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5322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407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641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9241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19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8A685-487A-4CF6-ACD5-C7D4C0DA8FFF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420310" y="6140768"/>
            <a:ext cx="2266490" cy="695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7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2130425"/>
            <a:ext cx="8712968" cy="1298575"/>
          </a:xfrm>
          <a:ln>
            <a:noFill/>
          </a:ln>
        </p:spPr>
        <p:txBody>
          <a:bodyPr>
            <a:normAutofit fontScale="90000"/>
          </a:bodyPr>
          <a:lstStyle/>
          <a:p>
            <a:pPr algn="r"/>
            <a:r>
              <a:rPr lang="de-DE" sz="3600" dirty="0" smtClean="0">
                <a:solidFill>
                  <a:srgbClr val="003964"/>
                </a:solidFill>
                <a:latin typeface="Arial" charset="0"/>
              </a:rPr>
              <a:t>Stand der Umsetzung der Handlungsempfehlungen – Jugendbericht 2022</a:t>
            </a:r>
            <a:br>
              <a:rPr lang="de-DE" sz="3600" dirty="0" smtClean="0">
                <a:solidFill>
                  <a:srgbClr val="003964"/>
                </a:solidFill>
                <a:latin typeface="Arial" charset="0"/>
              </a:rPr>
            </a:br>
            <a:r>
              <a:rPr lang="de-DE" sz="2700" dirty="0" smtClean="0">
                <a:solidFill>
                  <a:srgbClr val="003964"/>
                </a:solidFill>
                <a:latin typeface="Arial" charset="0"/>
              </a:rPr>
              <a:t>Jugendhilfeausschuss </a:t>
            </a:r>
            <a:r>
              <a:rPr lang="de-DE" sz="2700" dirty="0" smtClean="0">
                <a:solidFill>
                  <a:srgbClr val="003964"/>
                </a:solidFill>
                <a:latin typeface="Arial" charset="0"/>
              </a:rPr>
              <a:t>27</a:t>
            </a:r>
            <a:r>
              <a:rPr lang="de-DE" sz="2700" dirty="0" smtClean="0">
                <a:solidFill>
                  <a:srgbClr val="003964"/>
                </a:solidFill>
                <a:latin typeface="Arial" charset="0"/>
              </a:rPr>
              <a:t>.09.2024</a:t>
            </a:r>
            <a:endParaRPr lang="de-DE" sz="3600" dirty="0">
              <a:solidFill>
                <a:srgbClr val="003964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Seidel - 400-2-04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564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2507" cy="778098"/>
          </a:xfrm>
        </p:spPr>
        <p:txBody>
          <a:bodyPr>
            <a:normAutofit/>
          </a:bodyPr>
          <a:lstStyle/>
          <a:p>
            <a:pPr algn="l"/>
            <a:r>
              <a:rPr lang="de-DE" sz="2800" b="1" dirty="0" smtClean="0">
                <a:latin typeface="Arial" charset="0"/>
              </a:rPr>
              <a:t>Sachstand Handlungsempfehlungen</a:t>
            </a:r>
            <a:endParaRPr lang="de-DE" sz="2800" b="1" dirty="0">
              <a:latin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de-DE" smtClean="0"/>
              <a:t>27.09.2024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467544" y="935008"/>
            <a:ext cx="8208912" cy="588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8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175148"/>
              </p:ext>
            </p:extLst>
          </p:nvPr>
        </p:nvGraphicFramePr>
        <p:xfrm>
          <a:off x="457200" y="1268413"/>
          <a:ext cx="8229601" cy="42824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39947">
                  <a:extLst>
                    <a:ext uri="{9D8B030D-6E8A-4147-A177-3AD203B41FA5}">
                      <a16:colId xmlns:a16="http://schemas.microsoft.com/office/drawing/2014/main" val="1467228195"/>
                    </a:ext>
                  </a:extLst>
                </a:gridCol>
                <a:gridCol w="5926347">
                  <a:extLst>
                    <a:ext uri="{9D8B030D-6E8A-4147-A177-3AD203B41FA5}">
                      <a16:colId xmlns:a16="http://schemas.microsoft.com/office/drawing/2014/main" val="4151252875"/>
                    </a:ext>
                  </a:extLst>
                </a:gridCol>
                <a:gridCol w="1863307">
                  <a:extLst>
                    <a:ext uri="{9D8B030D-6E8A-4147-A177-3AD203B41FA5}">
                      <a16:colId xmlns:a16="http://schemas.microsoft.com/office/drawing/2014/main" val="13100119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Nr.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Handlungsempfehlung (Kurzfassung)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Umsetzungsstand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695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Finanzierungssystematik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Offene Kinder- und Jugendarbeit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235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Angebots-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Trägervielfalt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7865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Stärkung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Planungsverantwortung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kompetenz</a:t>
                      </a:r>
                      <a:endParaRPr lang="de-DE" sz="14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477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Qualitätsdialoge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83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Stadtteilkonzepte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741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Jugendverbandsarbeit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Vorbereitung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53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Planungssicherheit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668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Dokumentations- und Berichtsprozesse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52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Beteiligung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Vorbereitung*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86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Öffnungszeitenprüfung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571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Fachkräftesicherung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fortbildung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400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Förderrichtlinienüberarbeitung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18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Aktualisierung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</a:t>
                      </a:r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Rahmenkonzeption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446682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3419872" y="5764213"/>
            <a:ext cx="52669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*: regelmäßig wiederkehrende Aufgabe</a:t>
            </a:r>
          </a:p>
        </p:txBody>
      </p:sp>
    </p:spTree>
    <p:extLst>
      <p:ext uri="{BB962C8B-B14F-4D97-AF65-F5344CB8AC3E}">
        <p14:creationId xmlns:p14="http://schemas.microsoft.com/office/powerpoint/2010/main" val="351887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2507" cy="778098"/>
          </a:xfrm>
        </p:spPr>
        <p:txBody>
          <a:bodyPr>
            <a:normAutofit/>
          </a:bodyPr>
          <a:lstStyle/>
          <a:p>
            <a:pPr algn="l"/>
            <a:r>
              <a:rPr lang="de-DE" sz="2800" b="1" dirty="0" smtClean="0">
                <a:latin typeface="Arial" charset="0"/>
              </a:rPr>
              <a:t>Sachstand Handlungsempfehlungen</a:t>
            </a:r>
            <a:endParaRPr lang="de-DE" sz="2800" b="1" dirty="0">
              <a:latin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de-DE" smtClean="0"/>
              <a:t>27.09.2024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467544" y="935008"/>
            <a:ext cx="8208912" cy="588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8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984156"/>
              </p:ext>
            </p:extLst>
          </p:nvPr>
        </p:nvGraphicFramePr>
        <p:xfrm>
          <a:off x="457200" y="1268413"/>
          <a:ext cx="8229601" cy="42824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39947">
                  <a:extLst>
                    <a:ext uri="{9D8B030D-6E8A-4147-A177-3AD203B41FA5}">
                      <a16:colId xmlns:a16="http://schemas.microsoft.com/office/drawing/2014/main" val="1467228195"/>
                    </a:ext>
                  </a:extLst>
                </a:gridCol>
                <a:gridCol w="5926347">
                  <a:extLst>
                    <a:ext uri="{9D8B030D-6E8A-4147-A177-3AD203B41FA5}">
                      <a16:colId xmlns:a16="http://schemas.microsoft.com/office/drawing/2014/main" val="4151252875"/>
                    </a:ext>
                  </a:extLst>
                </a:gridCol>
                <a:gridCol w="1863307">
                  <a:extLst>
                    <a:ext uri="{9D8B030D-6E8A-4147-A177-3AD203B41FA5}">
                      <a16:colId xmlns:a16="http://schemas.microsoft.com/office/drawing/2014/main" val="13100119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Nr.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Handlungsempfehlung (Kurzfassung)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Umsetzungsstand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695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Finanzierungssystematik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Offene Kinder- und Jugendarbeit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235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Angebots-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Trägervielfalt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7865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Stärkung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Planungsverantwortung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kompetenz</a:t>
                      </a:r>
                      <a:endParaRPr lang="de-DE" sz="14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477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Qualitätsdialoge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83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Stadtteilkonzepte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741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Jugendverbandsarbeit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Bearbeitung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53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Planungssicherheit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668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Dokumentations- und Berichtsprozesse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52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Beteiligung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Vorbereitung*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86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Öffnungszeitenprüfung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571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Fachkräftesicherung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fortbildung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400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Förderrichtlinienüberarbeitung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18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Aktualisierung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</a:t>
                      </a:r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Rahmenkonzeption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446682"/>
                  </a:ext>
                </a:extLst>
              </a:tr>
            </a:tbl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3419872" y="5764213"/>
            <a:ext cx="5266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*: regelmäßig wiederkehrende Aufgabe</a:t>
            </a:r>
          </a:p>
          <a:p>
            <a:pPr algn="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markiert sind Veränderungen zur letzten Berichterstattung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1406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2507" cy="778098"/>
          </a:xfrm>
        </p:spPr>
        <p:txBody>
          <a:bodyPr>
            <a:normAutofit/>
          </a:bodyPr>
          <a:lstStyle/>
          <a:p>
            <a:pPr algn="l"/>
            <a:r>
              <a:rPr lang="de-DE" sz="2800" b="1" dirty="0" smtClean="0">
                <a:latin typeface="Arial" charset="0"/>
              </a:rPr>
              <a:t>Sachstand Handlungsempfehlungen</a:t>
            </a:r>
            <a:endParaRPr lang="de-DE" sz="2800" b="1" dirty="0">
              <a:latin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de-DE" smtClean="0"/>
              <a:t>27.09.2024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467544" y="935008"/>
            <a:ext cx="8208912" cy="588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8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624424"/>
              </p:ext>
            </p:extLst>
          </p:nvPr>
        </p:nvGraphicFramePr>
        <p:xfrm>
          <a:off x="457200" y="1268413"/>
          <a:ext cx="8229601" cy="42824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39947">
                  <a:extLst>
                    <a:ext uri="{9D8B030D-6E8A-4147-A177-3AD203B41FA5}">
                      <a16:colId xmlns:a16="http://schemas.microsoft.com/office/drawing/2014/main" val="1467228195"/>
                    </a:ext>
                  </a:extLst>
                </a:gridCol>
                <a:gridCol w="5926347">
                  <a:extLst>
                    <a:ext uri="{9D8B030D-6E8A-4147-A177-3AD203B41FA5}">
                      <a16:colId xmlns:a16="http://schemas.microsoft.com/office/drawing/2014/main" val="4151252875"/>
                    </a:ext>
                  </a:extLst>
                </a:gridCol>
                <a:gridCol w="1863307">
                  <a:extLst>
                    <a:ext uri="{9D8B030D-6E8A-4147-A177-3AD203B41FA5}">
                      <a16:colId xmlns:a16="http://schemas.microsoft.com/office/drawing/2014/main" val="13100119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Nr.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Handlungsempfehlung (Kurzfassung)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Umsetzungsstand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695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Finanzierungssystematik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Offene Kinder- und Jugendarbeit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235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Angebots-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Trägervielfalt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7865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Stärkung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Planungsverantwortung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kompetenz</a:t>
                      </a:r>
                      <a:endParaRPr lang="de-DE" sz="14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477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Qualitätsdialoge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83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Stadtteilkonzepte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741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Jugendverbandsarbeit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Bearbeitung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53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Planungssicherheit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668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Dokumentations- und Berichtsprozesse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52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Beteiligung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Bearbeitung*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86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Öffnungszeitenprüfung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571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Fachkräftesicherung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fortbildung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400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Förderrichtlinienüberarbeitung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18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Aktualisierung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</a:t>
                      </a:r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Rahmenkonzeption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446682"/>
                  </a:ext>
                </a:extLst>
              </a:tr>
            </a:tbl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3419872" y="5764213"/>
            <a:ext cx="5266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*: regelmäßig wiederkehrende Aufgabe</a:t>
            </a:r>
          </a:p>
          <a:p>
            <a:pPr algn="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markiert sind Veränderungen zur letzten Berichterstattung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3581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2507" cy="778098"/>
          </a:xfrm>
        </p:spPr>
        <p:txBody>
          <a:bodyPr>
            <a:normAutofit/>
          </a:bodyPr>
          <a:lstStyle/>
          <a:p>
            <a:pPr algn="l"/>
            <a:r>
              <a:rPr lang="de-DE" sz="2800" b="1" dirty="0" smtClean="0">
                <a:latin typeface="Arial" charset="0"/>
              </a:rPr>
              <a:t>Sachstand Handlungsempfehlungen</a:t>
            </a:r>
            <a:endParaRPr lang="de-DE" sz="2800" b="1" dirty="0">
              <a:latin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de-DE" smtClean="0"/>
              <a:t>27.09.2024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467544" y="935008"/>
            <a:ext cx="8208912" cy="588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8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662791"/>
              </p:ext>
            </p:extLst>
          </p:nvPr>
        </p:nvGraphicFramePr>
        <p:xfrm>
          <a:off x="457200" y="1268413"/>
          <a:ext cx="8229601" cy="42824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39947">
                  <a:extLst>
                    <a:ext uri="{9D8B030D-6E8A-4147-A177-3AD203B41FA5}">
                      <a16:colId xmlns:a16="http://schemas.microsoft.com/office/drawing/2014/main" val="1467228195"/>
                    </a:ext>
                  </a:extLst>
                </a:gridCol>
                <a:gridCol w="5926347">
                  <a:extLst>
                    <a:ext uri="{9D8B030D-6E8A-4147-A177-3AD203B41FA5}">
                      <a16:colId xmlns:a16="http://schemas.microsoft.com/office/drawing/2014/main" val="4151252875"/>
                    </a:ext>
                  </a:extLst>
                </a:gridCol>
                <a:gridCol w="1863307">
                  <a:extLst>
                    <a:ext uri="{9D8B030D-6E8A-4147-A177-3AD203B41FA5}">
                      <a16:colId xmlns:a16="http://schemas.microsoft.com/office/drawing/2014/main" val="13100119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Nr.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Handlungsempfehlung (Kurzfassung)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Umsetzungsstand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695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Finanzierungssystematik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Offene Kinder- und Jugendarbeit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235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Angebots-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Trägervielfalt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7865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Stärkung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Planungsverantwortung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kompetenz</a:t>
                      </a:r>
                      <a:endParaRPr lang="de-DE" sz="14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477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Qualitätsdialoge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83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Stadtteilkonzepte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741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Jugendverbandsarbeit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Bearbeitung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53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Planungssicherheit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668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Dokumentations- und Berichtsprozesse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52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Beteiligung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Bearbeitung*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86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Öffnungszeitenprüfung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571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Fachkräftesicherung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fortbildung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400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Förderrichtlinienüberarbeitung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18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Aktualisierung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</a:t>
                      </a:r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Rahmenkonzeption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446682"/>
                  </a:ext>
                </a:extLst>
              </a:tr>
            </a:tbl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3419872" y="5764213"/>
            <a:ext cx="5266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*: regelmäßig wiederkehrende Aufgabe</a:t>
            </a:r>
          </a:p>
          <a:p>
            <a:pPr algn="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markiert sind Veränderungen zur letzten Berichterstattung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734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2507" cy="778098"/>
          </a:xfrm>
        </p:spPr>
        <p:txBody>
          <a:bodyPr>
            <a:normAutofit/>
          </a:bodyPr>
          <a:lstStyle/>
          <a:p>
            <a:pPr algn="l"/>
            <a:r>
              <a:rPr lang="de-DE" sz="2800" b="1" dirty="0" smtClean="0">
                <a:latin typeface="Arial" charset="0"/>
              </a:rPr>
              <a:t>Sachstand Handlungsempfehlungen</a:t>
            </a:r>
            <a:endParaRPr lang="de-DE" sz="2800" b="1" dirty="0">
              <a:latin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de-DE" smtClean="0"/>
              <a:t>27.09.2024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467544" y="935008"/>
            <a:ext cx="8208912" cy="588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8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217096"/>
              </p:ext>
            </p:extLst>
          </p:nvPr>
        </p:nvGraphicFramePr>
        <p:xfrm>
          <a:off x="457200" y="1268413"/>
          <a:ext cx="8229601" cy="42824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39947">
                  <a:extLst>
                    <a:ext uri="{9D8B030D-6E8A-4147-A177-3AD203B41FA5}">
                      <a16:colId xmlns:a16="http://schemas.microsoft.com/office/drawing/2014/main" val="1467228195"/>
                    </a:ext>
                  </a:extLst>
                </a:gridCol>
                <a:gridCol w="5926347">
                  <a:extLst>
                    <a:ext uri="{9D8B030D-6E8A-4147-A177-3AD203B41FA5}">
                      <a16:colId xmlns:a16="http://schemas.microsoft.com/office/drawing/2014/main" val="4151252875"/>
                    </a:ext>
                  </a:extLst>
                </a:gridCol>
                <a:gridCol w="1863307">
                  <a:extLst>
                    <a:ext uri="{9D8B030D-6E8A-4147-A177-3AD203B41FA5}">
                      <a16:colId xmlns:a16="http://schemas.microsoft.com/office/drawing/2014/main" val="13100119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Nr.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Handlungsempfehlung (Kurzfassung)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Umsetzungsstand</a:t>
                      </a:r>
                      <a:endParaRPr lang="de-DE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695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Finanzierungssystematik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Offene Kinder- und Jugendarbeit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235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Angebots-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Trägervielfalt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7865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Stärkung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Planungsverantwortung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kompetenz</a:t>
                      </a:r>
                      <a:endParaRPr lang="de-DE" sz="14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477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Qualitätsdialoge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83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Stadtteilkonzepte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741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Fördersystematik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Jugendverbandsarbeit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Bearbeitung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53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Planungssicherheit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668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Dokumentations- und Berichtsprozesse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52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Beteiligung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Bearbeitung*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86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Öffnungszeitenprüfung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Durchgeführt*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571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Fachkräftesicherung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–</a:t>
                      </a:r>
                      <a:r>
                        <a:rPr lang="de-DE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fortbildung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Querschnittsthematik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400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Förderrichtlinienüberarbeitung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Durchgeführt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18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Aktualisierung</a:t>
                      </a:r>
                      <a:r>
                        <a:rPr lang="de-D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</a:t>
                      </a:r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Rahmenkonzeption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Ausstehend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446682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3419872" y="5764213"/>
            <a:ext cx="5266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*: regelmäßig wiederkehrende Aufgabe</a:t>
            </a:r>
          </a:p>
          <a:p>
            <a:pPr algn="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markiert sind Veränderungen zur letzten Berichterstattung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354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27.09.2024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Seidel - 400-2-04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907704" y="3059668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smtClean="0">
                <a:latin typeface="Arial" panose="020B0604020202020204" pitchFamily="34" charset="0"/>
                <a:cs typeface="Arial" panose="020B0604020202020204" pitchFamily="34" charset="0"/>
              </a:rPr>
              <a:t>Danke für Ihre Aufmerksamkeit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83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92DDB404-F7F4-43AF-8C1A-7F881E615F09}" vid="{AFA0A4E3-881E-49F7-9F8D-CC9BDFDE346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460</Words>
  <Application>Microsoft Office PowerPoint</Application>
  <PresentationFormat>Bildschirmpräsentation (4:3)</PresentationFormat>
  <Paragraphs>240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</vt:lpstr>
      <vt:lpstr>Stand der Umsetzung der Handlungsempfehlungen – Jugendbericht 2022 Jugendhilfeausschuss 27.09.2024</vt:lpstr>
      <vt:lpstr>Sachstand Handlungsempfehlungen</vt:lpstr>
      <vt:lpstr>Sachstand Handlungsempfehlungen</vt:lpstr>
      <vt:lpstr>Sachstand Handlungsempfehlungen</vt:lpstr>
      <vt:lpstr>Sachstand Handlungsempfehlungen</vt:lpstr>
      <vt:lpstr>Sachstand Handlungsempfehlungen</vt:lpstr>
      <vt:lpstr>PowerPoint-Präsentation</vt:lpstr>
    </vt:vector>
  </TitlesOfParts>
  <Company>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Titel/ Hauptüberschrift</dc:title>
  <dc:creator>Behrens, Ulrike (Senatorin für Soziales, Jugend, Frauen, Integration und Sport)</dc:creator>
  <cp:lastModifiedBy>Seidel, Felix (Senatorin für Soziales, Jugend, Integration und Sport)</cp:lastModifiedBy>
  <cp:revision>70</cp:revision>
  <dcterms:created xsi:type="dcterms:W3CDTF">2020-11-16T09:16:47Z</dcterms:created>
  <dcterms:modified xsi:type="dcterms:W3CDTF">2024-09-17T13:38:25Z</dcterms:modified>
</cp:coreProperties>
</file>